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9" r:id="rId5"/>
    <p:sldId id="256" r:id="rId6"/>
    <p:sldId id="257" r:id="rId7"/>
    <p:sldId id="258" r:id="rId8"/>
    <p:sldId id="303" r:id="rId9"/>
    <p:sldId id="304" r:id="rId10"/>
    <p:sldId id="302" r:id="rId11"/>
  </p:sldIdLst>
  <p:sldSz cx="12192000" cy="6858000"/>
  <p:notesSz cx="6858000" cy="334327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CC"/>
    <a:srgbClr val="58B02C"/>
    <a:srgbClr val="7F7F7F"/>
    <a:srgbClr val="84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47199-8162-4970-9912-0664D313BDEB}" v="12" dt="2020-03-17T08:03:28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4" autoAdjust="0"/>
    <p:restoredTop sz="77475" autoAdjust="0"/>
  </p:normalViewPr>
  <p:slideViewPr>
    <p:cSldViewPr>
      <p:cViewPr varScale="1">
        <p:scale>
          <a:sx n="87" d="100"/>
          <a:sy n="87" d="100"/>
        </p:scale>
        <p:origin x="64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ar Skogli" userId="a805baf0-0621-489a-86ea-3a98279df216" providerId="ADAL" clId="{F6A9106F-7475-4EBC-9E82-0E2D0825774F}"/>
    <pc:docChg chg="custSel modSld">
      <pc:chgData name="Ingar Skogli" userId="a805baf0-0621-489a-86ea-3a98279df216" providerId="ADAL" clId="{F6A9106F-7475-4EBC-9E82-0E2D0825774F}" dt="2020-03-03T14:41:11.744" v="173" actId="6549"/>
      <pc:docMkLst>
        <pc:docMk/>
      </pc:docMkLst>
      <pc:sldChg chg="modSp">
        <pc:chgData name="Ingar Skogli" userId="a805baf0-0621-489a-86ea-3a98279df216" providerId="ADAL" clId="{F6A9106F-7475-4EBC-9E82-0E2D0825774F}" dt="2020-03-02T13:29:14.701" v="47" actId="120"/>
        <pc:sldMkLst>
          <pc:docMk/>
          <pc:sldMk cId="915717721" sldId="256"/>
        </pc:sldMkLst>
        <pc:spChg chg="mod">
          <ac:chgData name="Ingar Skogli" userId="a805baf0-0621-489a-86ea-3a98279df216" providerId="ADAL" clId="{F6A9106F-7475-4EBC-9E82-0E2D0825774F}" dt="2020-03-02T13:27:57.426" v="8" actId="20577"/>
          <ac:spMkLst>
            <pc:docMk/>
            <pc:sldMk cId="915717721" sldId="256"/>
            <ac:spMk id="2" creationId="{054E6A52-3A10-439B-A373-30C127A64D4A}"/>
          </ac:spMkLst>
        </pc:spChg>
        <pc:spChg chg="mod">
          <ac:chgData name="Ingar Skogli" userId="a805baf0-0621-489a-86ea-3a98279df216" providerId="ADAL" clId="{F6A9106F-7475-4EBC-9E82-0E2D0825774F}" dt="2020-03-02T13:29:14.701" v="47" actId="120"/>
          <ac:spMkLst>
            <pc:docMk/>
            <pc:sldMk cId="915717721" sldId="256"/>
            <ac:spMk id="3" creationId="{174766FF-A274-420C-B76D-A9A06282C641}"/>
          </ac:spMkLst>
        </pc:spChg>
      </pc:sldChg>
      <pc:sldChg chg="modSp modAnim">
        <pc:chgData name="Ingar Skogli" userId="a805baf0-0621-489a-86ea-3a98279df216" providerId="ADAL" clId="{F6A9106F-7475-4EBC-9E82-0E2D0825774F}" dt="2020-03-02T13:23:43.408" v="1"/>
        <pc:sldMkLst>
          <pc:docMk/>
          <pc:sldMk cId="358308625" sldId="257"/>
        </pc:sldMkLst>
        <pc:spChg chg="mod">
          <ac:chgData name="Ingar Skogli" userId="a805baf0-0621-489a-86ea-3a98279df216" providerId="ADAL" clId="{F6A9106F-7475-4EBC-9E82-0E2D0825774F}" dt="2020-03-02T13:23:25.985" v="0" actId="20577"/>
          <ac:spMkLst>
            <pc:docMk/>
            <pc:sldMk cId="358308625" sldId="257"/>
            <ac:spMk id="9" creationId="{8114578E-B167-473A-8F1D-BBB12C25E709}"/>
          </ac:spMkLst>
        </pc:spChg>
      </pc:sldChg>
      <pc:sldChg chg="modSp">
        <pc:chgData name="Ingar Skogli" userId="a805baf0-0621-489a-86ea-3a98279df216" providerId="ADAL" clId="{F6A9106F-7475-4EBC-9E82-0E2D0825774F}" dt="2020-03-03T14:41:11.744" v="173" actId="6549"/>
        <pc:sldMkLst>
          <pc:docMk/>
          <pc:sldMk cId="3174843482" sldId="258"/>
        </pc:sldMkLst>
        <pc:spChg chg="mod">
          <ac:chgData name="Ingar Skogli" userId="a805baf0-0621-489a-86ea-3a98279df216" providerId="ADAL" clId="{F6A9106F-7475-4EBC-9E82-0E2D0825774F}" dt="2020-03-03T14:41:11.744" v="173" actId="6549"/>
          <ac:spMkLst>
            <pc:docMk/>
            <pc:sldMk cId="3174843482" sldId="258"/>
            <ac:spMk id="7" creationId="{3E1DFA42-CF9B-4E98-BAC7-82640785C7EF}"/>
          </ac:spMkLst>
        </pc:spChg>
      </pc:sldChg>
      <pc:sldChg chg="modSp">
        <pc:chgData name="Ingar Skogli" userId="a805baf0-0621-489a-86ea-3a98279df216" providerId="ADAL" clId="{F6A9106F-7475-4EBC-9E82-0E2D0825774F}" dt="2020-03-03T10:35:15.875" v="170" actId="404"/>
        <pc:sldMkLst>
          <pc:docMk/>
          <pc:sldMk cId="3894763075" sldId="303"/>
        </pc:sldMkLst>
        <pc:spChg chg="mod">
          <ac:chgData name="Ingar Skogli" userId="a805baf0-0621-489a-86ea-3a98279df216" providerId="ADAL" clId="{F6A9106F-7475-4EBC-9E82-0E2D0825774F}" dt="2020-03-03T10:35:15.875" v="170" actId="404"/>
          <ac:spMkLst>
            <pc:docMk/>
            <pc:sldMk cId="3894763075" sldId="303"/>
            <ac:spMk id="7" creationId="{6FE958F5-3AB4-449C-9940-F8DA2298B980}"/>
          </ac:spMkLst>
        </pc:spChg>
        <pc:spChg chg="mod">
          <ac:chgData name="Ingar Skogli" userId="a805baf0-0621-489a-86ea-3a98279df216" providerId="ADAL" clId="{F6A9106F-7475-4EBC-9E82-0E2D0825774F}" dt="2020-03-03T10:35:00.789" v="168" actId="1076"/>
          <ac:spMkLst>
            <pc:docMk/>
            <pc:sldMk cId="3894763075" sldId="303"/>
            <ac:spMk id="8" creationId="{D233A8AA-6379-42C0-9EB0-0AC21529EBAA}"/>
          </ac:spMkLst>
        </pc:spChg>
      </pc:sldChg>
    </pc:docChg>
  </pc:docChgLst>
  <pc:docChgLst>
    <pc:chgData name="Ingar Skogli" userId="a805baf0-0621-489a-86ea-3a98279df216" providerId="ADAL" clId="{33347199-8162-4970-9912-0664D313BDEB}"/>
    <pc:docChg chg="undo custSel addSld modSld">
      <pc:chgData name="Ingar Skogli" userId="a805baf0-0621-489a-86ea-3a98279df216" providerId="ADAL" clId="{33347199-8162-4970-9912-0664D313BDEB}" dt="2020-03-17T08:32:55.912" v="154" actId="20577"/>
      <pc:docMkLst>
        <pc:docMk/>
      </pc:docMkLst>
      <pc:sldChg chg="modSp">
        <pc:chgData name="Ingar Skogli" userId="a805baf0-0621-489a-86ea-3a98279df216" providerId="ADAL" clId="{33347199-8162-4970-9912-0664D313BDEB}" dt="2020-03-17T08:00:15.565" v="139" actId="14100"/>
        <pc:sldMkLst>
          <pc:docMk/>
          <pc:sldMk cId="915717721" sldId="256"/>
        </pc:sldMkLst>
        <pc:spChg chg="mod">
          <ac:chgData name="Ingar Skogli" userId="a805baf0-0621-489a-86ea-3a98279df216" providerId="ADAL" clId="{33347199-8162-4970-9912-0664D313BDEB}" dt="2020-03-17T08:00:15.565" v="139" actId="14100"/>
          <ac:spMkLst>
            <pc:docMk/>
            <pc:sldMk cId="915717721" sldId="256"/>
            <ac:spMk id="3" creationId="{174766FF-A274-420C-B76D-A9A06282C641}"/>
          </ac:spMkLst>
        </pc:spChg>
      </pc:sldChg>
      <pc:sldChg chg="modSp">
        <pc:chgData name="Ingar Skogli" userId="a805baf0-0621-489a-86ea-3a98279df216" providerId="ADAL" clId="{33347199-8162-4970-9912-0664D313BDEB}" dt="2020-03-17T07:50:18.039" v="116" actId="6549"/>
        <pc:sldMkLst>
          <pc:docMk/>
          <pc:sldMk cId="3174843482" sldId="258"/>
        </pc:sldMkLst>
        <pc:spChg chg="mod">
          <ac:chgData name="Ingar Skogli" userId="a805baf0-0621-489a-86ea-3a98279df216" providerId="ADAL" clId="{33347199-8162-4970-9912-0664D313BDEB}" dt="2020-03-17T07:50:18.039" v="116" actId="6549"/>
          <ac:spMkLst>
            <pc:docMk/>
            <pc:sldMk cId="3174843482" sldId="258"/>
            <ac:spMk id="3" creationId="{025890E2-41F9-4802-82B3-0528B952C628}"/>
          </ac:spMkLst>
        </pc:spChg>
      </pc:sldChg>
      <pc:sldChg chg="modNotesTx">
        <pc:chgData name="Ingar Skogli" userId="a805baf0-0621-489a-86ea-3a98279df216" providerId="ADAL" clId="{33347199-8162-4970-9912-0664D313BDEB}" dt="2020-03-17T08:16:45.895" v="140" actId="20577"/>
        <pc:sldMkLst>
          <pc:docMk/>
          <pc:sldMk cId="3382364997" sldId="259"/>
        </pc:sldMkLst>
      </pc:sldChg>
      <pc:sldChg chg="addSp delSp modSp add delAnim">
        <pc:chgData name="Ingar Skogli" userId="a805baf0-0621-489a-86ea-3a98279df216" providerId="ADAL" clId="{33347199-8162-4970-9912-0664D313BDEB}" dt="2020-03-17T08:32:55.912" v="154" actId="20577"/>
        <pc:sldMkLst>
          <pc:docMk/>
          <pc:sldMk cId="2759984290" sldId="304"/>
        </pc:sldMkLst>
        <pc:spChg chg="mod">
          <ac:chgData name="Ingar Skogli" userId="a805baf0-0621-489a-86ea-3a98279df216" providerId="ADAL" clId="{33347199-8162-4970-9912-0664D313BDEB}" dt="2020-03-17T07:43:02.623" v="28" actId="20577"/>
          <ac:spMkLst>
            <pc:docMk/>
            <pc:sldMk cId="2759984290" sldId="304"/>
            <ac:spMk id="2" creationId="{73A5ACBF-2298-46A3-9B2A-3E9FD41D2A29}"/>
          </ac:spMkLst>
        </pc:spChg>
        <pc:spChg chg="add mod">
          <ac:chgData name="Ingar Skogli" userId="a805baf0-0621-489a-86ea-3a98279df216" providerId="ADAL" clId="{33347199-8162-4970-9912-0664D313BDEB}" dt="2020-03-17T07:45:03.404" v="104" actId="14100"/>
          <ac:spMkLst>
            <pc:docMk/>
            <pc:sldMk cId="2759984290" sldId="304"/>
            <ac:spMk id="3" creationId="{2C4499D7-57B5-4A46-A2D9-9F3CAC94383B}"/>
          </ac:spMkLst>
        </pc:spChg>
        <pc:spChg chg="del mod">
          <ac:chgData name="Ingar Skogli" userId="a805baf0-0621-489a-86ea-3a98279df216" providerId="ADAL" clId="{33347199-8162-4970-9912-0664D313BDEB}" dt="2020-03-17T07:07:26.447" v="2" actId="478"/>
          <ac:spMkLst>
            <pc:docMk/>
            <pc:sldMk cId="2759984290" sldId="304"/>
            <ac:spMk id="5" creationId="{D5FACBF1-CBD1-4483-9470-2626A7265A91}"/>
          </ac:spMkLst>
        </pc:spChg>
        <pc:spChg chg="del">
          <ac:chgData name="Ingar Skogli" userId="a805baf0-0621-489a-86ea-3a98279df216" providerId="ADAL" clId="{33347199-8162-4970-9912-0664D313BDEB}" dt="2020-03-17T07:07:30.057" v="3" actId="478"/>
          <ac:spMkLst>
            <pc:docMk/>
            <pc:sldMk cId="2759984290" sldId="304"/>
            <ac:spMk id="6" creationId="{B240B259-E920-43AD-8D11-54FF5C4120C5}"/>
          </ac:spMkLst>
        </pc:spChg>
        <pc:spChg chg="del">
          <ac:chgData name="Ingar Skogli" userId="a805baf0-0621-489a-86ea-3a98279df216" providerId="ADAL" clId="{33347199-8162-4970-9912-0664D313BDEB}" dt="2020-03-17T07:07:30.057" v="3" actId="478"/>
          <ac:spMkLst>
            <pc:docMk/>
            <pc:sldMk cId="2759984290" sldId="304"/>
            <ac:spMk id="7" creationId="{6ADA6C68-76BD-4CAE-A369-65E6D11D3E34}"/>
          </ac:spMkLst>
        </pc:spChg>
        <pc:spChg chg="del">
          <ac:chgData name="Ingar Skogli" userId="a805baf0-0621-489a-86ea-3a98279df216" providerId="ADAL" clId="{33347199-8162-4970-9912-0664D313BDEB}" dt="2020-03-17T07:16:31.167" v="16" actId="478"/>
          <ac:spMkLst>
            <pc:docMk/>
            <pc:sldMk cId="2759984290" sldId="304"/>
            <ac:spMk id="8" creationId="{91578192-BAA1-4110-B65E-8124B530E4DE}"/>
          </ac:spMkLst>
        </pc:spChg>
        <pc:spChg chg="del">
          <ac:chgData name="Ingar Skogli" userId="a805baf0-0621-489a-86ea-3a98279df216" providerId="ADAL" clId="{33347199-8162-4970-9912-0664D313BDEB}" dt="2020-03-17T07:16:35.265" v="17" actId="478"/>
          <ac:spMkLst>
            <pc:docMk/>
            <pc:sldMk cId="2759984290" sldId="304"/>
            <ac:spMk id="9" creationId="{8114578E-B167-473A-8F1D-BBB12C25E709}"/>
          </ac:spMkLst>
        </pc:spChg>
        <pc:spChg chg="add del mod">
          <ac:chgData name="Ingar Skogli" userId="a805baf0-0621-489a-86ea-3a98279df216" providerId="ADAL" clId="{33347199-8162-4970-9912-0664D313BDEB}" dt="2020-03-17T07:44:43.391" v="102" actId="478"/>
          <ac:spMkLst>
            <pc:docMk/>
            <pc:sldMk cId="2759984290" sldId="304"/>
            <ac:spMk id="10" creationId="{0F18BADF-2E46-49FC-846F-FCA38C16D68D}"/>
          </ac:spMkLst>
        </pc:spChg>
        <pc:spChg chg="add mod">
          <ac:chgData name="Ingar Skogli" userId="a805baf0-0621-489a-86ea-3a98279df216" providerId="ADAL" clId="{33347199-8162-4970-9912-0664D313BDEB}" dt="2020-03-17T08:32:55.912" v="154" actId="20577"/>
          <ac:spMkLst>
            <pc:docMk/>
            <pc:sldMk cId="2759984290" sldId="304"/>
            <ac:spMk id="11" creationId="{64350A77-6823-4A6F-8BC7-1C57E6EE5778}"/>
          </ac:spMkLst>
        </pc:spChg>
        <pc:picChg chg="mod ord">
          <ac:chgData name="Ingar Skogli" userId="a805baf0-0621-489a-86ea-3a98279df216" providerId="ADAL" clId="{33347199-8162-4970-9912-0664D313BDEB}" dt="2020-03-17T07:08:22.063" v="9" actId="167"/>
          <ac:picMkLst>
            <pc:docMk/>
            <pc:sldMk cId="2759984290" sldId="304"/>
            <ac:picMk id="4" creationId="{A8C32FF4-C99B-449C-A01C-337579E1798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17.03.2020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17.03.2020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43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38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581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E105 </a:t>
            </a:r>
            <a:r>
              <a:rPr lang="nb-NO" dirty="0" err="1"/>
              <a:t>Bøkfjordbrua</a:t>
            </a:r>
            <a:r>
              <a:rPr lang="nb-NO" dirty="0"/>
              <a:t> i </a:t>
            </a:r>
            <a:r>
              <a:rPr lang="nb-NO" dirty="0" err="1"/>
              <a:t>øst-Finnmark</a:t>
            </a:r>
            <a:r>
              <a:rPr lang="nb-NO" dirty="0"/>
              <a:t>. Foto: Bernt Nilsen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6329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991544" y="2348880"/>
            <a:ext cx="9784761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991544" y="4293096"/>
            <a:ext cx="9774403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/>
              <a:t>Klikk for å redigere undertittelstil i malen</a:t>
            </a:r>
            <a:endParaRPr lang="nb-NO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1A96A7-E13C-44BC-A07A-FC3851B03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D61F0E-55E0-4E34-A77A-8F6865FC15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91" y="2262860"/>
            <a:ext cx="1277390" cy="12773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4046" y="891259"/>
            <a:ext cx="11510425" cy="56340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F6929-0DBD-4A27-B027-FC2A21E677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2DAE62-E13E-456F-BD91-A461A076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7" y="260648"/>
            <a:ext cx="10586489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m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32888" y="312459"/>
            <a:ext cx="11518444" cy="621288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F6A84-C71A-4C0B-AAFE-6E0BC1827EB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880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B0A6BCF-950D-4FB0-8331-CF6E78DFE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3467552-00FD-43F0-82E3-FE5D2F910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9AF4746-AA62-47C0-AD2A-3375E823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947F5-C898-4C74-B2D9-0CD421884954}" type="datetimeFigureOut">
              <a:rPr lang="nb-NO" smtClean="0"/>
              <a:t>17.03.2020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72EC1C-1E38-4535-8615-704387BB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5A87F92-ED99-492D-8C09-32D849AD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CBDE6-3D85-4B25-91E8-086BB5D542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15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28444"/>
            <a:ext cx="11521279" cy="4610057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C3166-6758-48A4-B49C-F9932EA75A8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33536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7" name="Plassholder for bilde 14">
            <a:extLst>
              <a:ext uri="{FF2B5EF4-FFF2-40B4-BE49-F238E27FC236}">
                <a16:creationId xmlns:a16="http://schemas.microsoft.com/office/drawing/2014/main" id="{94CF597E-4A53-4CC9-89C0-F72970712D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71107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8" name="Plassholder for bilde 14">
            <a:extLst>
              <a:ext uri="{FF2B5EF4-FFF2-40B4-BE49-F238E27FC236}">
                <a16:creationId xmlns:a16="http://schemas.microsoft.com/office/drawing/2014/main" id="{E813C608-3545-4809-A370-11D7875BCA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6855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9" name="Plassholder for bilde 14">
            <a:extLst>
              <a:ext uri="{FF2B5EF4-FFF2-40B4-BE49-F238E27FC236}">
                <a16:creationId xmlns:a16="http://schemas.microsoft.com/office/drawing/2014/main" id="{0C80338C-D48D-4203-8B2C-FA044061E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42603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0" name="Plassholder for bilde 14">
            <a:extLst>
              <a:ext uri="{FF2B5EF4-FFF2-40B4-BE49-F238E27FC236}">
                <a16:creationId xmlns:a16="http://schemas.microsoft.com/office/drawing/2014/main" id="{6A436A84-B596-4762-8CD1-4230E2A50FC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678350" y="19168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1" name="Plassholder for bilde 14">
            <a:extLst>
              <a:ext uri="{FF2B5EF4-FFF2-40B4-BE49-F238E27FC236}">
                <a16:creationId xmlns:a16="http://schemas.microsoft.com/office/drawing/2014/main" id="{4EDE7101-21B0-4FFB-9C22-54BF87138B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36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2" name="Plassholder for bilde 14">
            <a:extLst>
              <a:ext uri="{FF2B5EF4-FFF2-40B4-BE49-F238E27FC236}">
                <a16:creationId xmlns:a16="http://schemas.microsoft.com/office/drawing/2014/main" id="{67C99B98-95E3-4D96-A04A-80341A2D15A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71107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3" name="Plassholder for bilde 14">
            <a:extLst>
              <a:ext uri="{FF2B5EF4-FFF2-40B4-BE49-F238E27FC236}">
                <a16:creationId xmlns:a16="http://schemas.microsoft.com/office/drawing/2014/main" id="{6EDEFA61-D1D6-4A6D-97AA-02C609008D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06855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4" name="Plassholder for bilde 14">
            <a:extLst>
              <a:ext uri="{FF2B5EF4-FFF2-40B4-BE49-F238E27FC236}">
                <a16:creationId xmlns:a16="http://schemas.microsoft.com/office/drawing/2014/main" id="{3BC40895-2356-4097-8766-78B39E47B45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342603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5" name="Plassholder for bilde 14">
            <a:extLst>
              <a:ext uri="{FF2B5EF4-FFF2-40B4-BE49-F238E27FC236}">
                <a16:creationId xmlns:a16="http://schemas.microsoft.com/office/drawing/2014/main" id="{319E0358-86E2-42E8-A3EE-B1FA6E6D76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678350" y="3520201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6" name="Plassholder for bilde 14">
            <a:extLst>
              <a:ext uri="{FF2B5EF4-FFF2-40B4-BE49-F238E27FC236}">
                <a16:creationId xmlns:a16="http://schemas.microsoft.com/office/drawing/2014/main" id="{E66B96A5-AE74-4B45-8BD8-1587C0CEFF2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536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7" name="Plassholder for bilde 14">
            <a:extLst>
              <a:ext uri="{FF2B5EF4-FFF2-40B4-BE49-F238E27FC236}">
                <a16:creationId xmlns:a16="http://schemas.microsoft.com/office/drawing/2014/main" id="{E0160755-05C3-40D9-9B51-B4079DAAB8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71107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8" name="Plassholder for bilde 14">
            <a:extLst>
              <a:ext uri="{FF2B5EF4-FFF2-40B4-BE49-F238E27FC236}">
                <a16:creationId xmlns:a16="http://schemas.microsoft.com/office/drawing/2014/main" id="{2AE9D6E6-85FB-429C-AD65-9A8DA67AF2B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06855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39" name="Plassholder for bilde 14">
            <a:extLst>
              <a:ext uri="{FF2B5EF4-FFF2-40B4-BE49-F238E27FC236}">
                <a16:creationId xmlns:a16="http://schemas.microsoft.com/office/drawing/2014/main" id="{E637BF2D-2574-4507-8524-96676F2228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342603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40" name="Plassholder for bilde 14">
            <a:extLst>
              <a:ext uri="{FF2B5EF4-FFF2-40B4-BE49-F238E27FC236}">
                <a16:creationId xmlns:a16="http://schemas.microsoft.com/office/drawing/2014/main" id="{D5BF9182-D0ED-43BA-9323-C33757B33C0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678350" y="5096932"/>
            <a:ext cx="2177649" cy="1431500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 userDrawn="1">
            <p:ph type="ctrTitle"/>
          </p:nvPr>
        </p:nvSpPr>
        <p:spPr>
          <a:xfrm>
            <a:off x="1940026" y="1265334"/>
            <a:ext cx="9916613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 userDrawn="1">
            <p:ph type="subTitle" idx="1"/>
          </p:nvPr>
        </p:nvSpPr>
        <p:spPr>
          <a:xfrm>
            <a:off x="1940027" y="924754"/>
            <a:ext cx="9916613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566A5AD-43D5-4D32-8F27-633B39B41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5437" y="267790"/>
            <a:ext cx="1181203" cy="617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436F438-CDE3-402C-9EA0-62FD69DE0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360" y="319499"/>
            <a:ext cx="1277390" cy="12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0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4048" y="900001"/>
            <a:ext cx="11510423" cy="5623952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9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andret - 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F1AE4433-0A65-4E7C-842A-C7271F813023}"/>
              </a:ext>
            </a:extLst>
          </p:cNvPr>
          <p:cNvSpPr/>
          <p:nvPr userDrawn="1"/>
        </p:nvSpPr>
        <p:spPr>
          <a:xfrm>
            <a:off x="10344472" y="116632"/>
            <a:ext cx="15841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79377" y="1196751"/>
            <a:ext cx="11204205" cy="5181871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400"/>
            </a:lvl1pPr>
            <a:lvl2pPr>
              <a:spcBef>
                <a:spcPts val="0"/>
              </a:spcBef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D002B-773B-415D-A15F-838EC065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7" y="550800"/>
            <a:ext cx="10511890" cy="469132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22C7DBD5-BF3E-44B8-AC60-5255467B5A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551" y="250171"/>
            <a:ext cx="1276072" cy="6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61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#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33407" y="1268792"/>
            <a:ext cx="11561690" cy="5276461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802B-AE49-47BB-AF14-1B113F366F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2077159C-DBF6-442C-A3C5-41944505A8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048" y="633332"/>
            <a:ext cx="11561690" cy="46913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nb-NO" dirty="0"/>
              <a:t>Klikk </a:t>
            </a:r>
            <a:r>
              <a:rPr lang="nb-NO" dirty="0" err="1"/>
              <a:t>forå</a:t>
            </a:r>
            <a:r>
              <a:rPr lang="nb-NO" dirty="0"/>
              <a:t> redigere tittelstil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26815A86-A95A-4C74-A68C-4F9E42D1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48" y="248392"/>
            <a:ext cx="10730504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0756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334800" y="900000"/>
            <a:ext cx="4342799" cy="563380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040000" y="900000"/>
            <a:ext cx="6807600" cy="5633807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8EBAF-9C54-44D6-A577-E1A0E57E20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5541F6-4938-4A31-A761-6CF43C78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00" y="252000"/>
            <a:ext cx="10576137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334048" y="900000"/>
            <a:ext cx="6842071" cy="565140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6B3CE8-555C-44D7-85B6-B6DA83CF5D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C3E599A1-5146-41A3-BE13-34958A32D1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03301" y="1141760"/>
            <a:ext cx="4341170" cy="533528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tekst 10">
            <a:extLst>
              <a:ext uri="{FF2B5EF4-FFF2-40B4-BE49-F238E27FC236}">
                <a16:creationId xmlns:a16="http://schemas.microsoft.com/office/drawing/2014/main" id="{71278FDF-39F6-4061-8656-BEA346424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4589" y="889821"/>
            <a:ext cx="4249882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10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18" name="Plassholder for tekst 10">
            <a:extLst>
              <a:ext uri="{FF2B5EF4-FFF2-40B4-BE49-F238E27FC236}">
                <a16:creationId xmlns:a16="http://schemas.microsoft.com/office/drawing/2014/main" id="{3142A14B-945D-464F-952A-9E10473F8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03301" y="896927"/>
            <a:ext cx="813473" cy="240704"/>
          </a:xfrm>
          <a:solidFill>
            <a:srgbClr val="58B02C"/>
          </a:solidFill>
        </p:spPr>
        <p:txBody>
          <a:bodyPr wrap="squar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75BC3-0E29-49E5-9AD9-11B42FC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8" y="252000"/>
            <a:ext cx="10586488" cy="46913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4356" y="908720"/>
            <a:ext cx="7023302" cy="1944216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324355" y="3140968"/>
            <a:ext cx="7023302" cy="642744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7670249" y="908720"/>
            <a:ext cx="4186470" cy="460851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856A7-7EEC-4642-9A86-F29893BDB9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CD917-89A0-43DB-91C1-0A143B66A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4471" y="6669360"/>
            <a:ext cx="346297" cy="188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06AC2BF-D24A-4EB7-9901-6BA93FB1C4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34800" y="252000"/>
            <a:ext cx="1058517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34800" y="900000"/>
            <a:ext cx="11509109" cy="56139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A6CD11-E977-49CF-A845-B2E5D94F536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64552" y="227894"/>
            <a:ext cx="776034" cy="4060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4" r:id="rId3"/>
    <p:sldLayoutId id="2147483671" r:id="rId4"/>
    <p:sldLayoutId id="2147483675" r:id="rId5"/>
    <p:sldLayoutId id="2147483673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2" r:id="rId12"/>
    <p:sldLayoutId id="2147483676" r:id="rId13"/>
  </p:sldLayoutIdLst>
  <p:hf sldNum="0" hdr="0" ft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hk.maps.arcgis.com/apps/MapSeries/index.html?appid=f4ae8c1686554521bfef818efa0bab0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publication/267065579_Linking_spatial_data_automated_conversion_of_geo-information_models_and_GML_data_to_RDF" TargetMode="External"/><Relationship Id="rId3" Type="http://schemas.openxmlformats.org/officeDocument/2006/relationships/image" Target="../media/image26.png"/><Relationship Id="rId7" Type="http://schemas.openxmlformats.org/officeDocument/2006/relationships/hyperlink" Target="https://www.geonorge.no/globalassets/geonorge2/teknologiforum/2017/ellett_linkedopendata.pdf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eonorge.no/globalassets/geonorge2/ny-nasjonal-geodatastrategi/ngs_handlingsplan_niva3.pdf" TargetMode="External"/><Relationship Id="rId5" Type="http://schemas.openxmlformats.org/officeDocument/2006/relationships/hyperlink" Target="https://www.geonorge.no/Geodataarbeid/Norge-digitalt/nasjonal-geodatastrategi/" TargetMode="External"/><Relationship Id="rId10" Type="http://schemas.openxmlformats.org/officeDocument/2006/relationships/hyperlink" Target="https://www.researchgate.net/publication/335338860_Adapted_Rules_for_UML_Modelling_of_Geospatial_Information_for_Model-Driven_Implementation_as_OWL_Ontologies" TargetMode="External"/><Relationship Id="rId4" Type="http://schemas.openxmlformats.org/officeDocument/2006/relationships/hyperlink" Target="https://www.geonorge.no/globalassets/geonorge2/diverse-filer-norge-digitalt/teknologisk-rammeverk/teknologisk-rammeverk_versjon-1.0.pdf" TargetMode="External"/><Relationship Id="rId9" Type="http://schemas.openxmlformats.org/officeDocument/2006/relationships/hyperlink" Target="http://ceur-ws.org/Vol-1133/paper-44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lassholder for bilde 21">
            <a:extLst>
              <a:ext uri="{FF2B5EF4-FFF2-40B4-BE49-F238E27FC236}">
                <a16:creationId xmlns:a16="http://schemas.microsoft.com/office/drawing/2014/main" id="{FCFB6053-F5A7-4DA0-A9D1-4CF94A037FD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28" name="Plassholder for bilde 27">
            <a:extLst>
              <a:ext uri="{FF2B5EF4-FFF2-40B4-BE49-F238E27FC236}">
                <a16:creationId xmlns:a16="http://schemas.microsoft.com/office/drawing/2014/main" id="{9B1930CB-4EB5-40BB-A33A-99F6D27847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307" y="1916832"/>
            <a:ext cx="2147249" cy="1431500"/>
          </a:xfrm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34" name="Plassholder for bilde 33">
            <a:extLst>
              <a:ext uri="{FF2B5EF4-FFF2-40B4-BE49-F238E27FC236}">
                <a16:creationId xmlns:a16="http://schemas.microsoft.com/office/drawing/2014/main" id="{B234CCEB-7157-4411-9615-12B6D66B49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40" name="Plassholder for bilde 39">
            <a:extLst>
              <a:ext uri="{FF2B5EF4-FFF2-40B4-BE49-F238E27FC236}">
                <a16:creationId xmlns:a16="http://schemas.microsoft.com/office/drawing/2014/main" id="{1679F09B-2034-4955-AED9-DD008A3B25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46" name="Plassholder for bilde 45">
            <a:extLst>
              <a:ext uri="{FF2B5EF4-FFF2-40B4-BE49-F238E27FC236}">
                <a16:creationId xmlns:a16="http://schemas.microsoft.com/office/drawing/2014/main" id="{FA53FCCD-9B36-48FE-836D-C169CB25ED9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350" y="1916832"/>
            <a:ext cx="2177649" cy="1431500"/>
          </a:xfrm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24" name="Plassholder for bilde 23">
            <a:extLst>
              <a:ext uri="{FF2B5EF4-FFF2-40B4-BE49-F238E27FC236}">
                <a16:creationId xmlns:a16="http://schemas.microsoft.com/office/drawing/2014/main" id="{EFA5B66C-EE87-4CE2-B52A-9683611FB9E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30" name="Plassholder for bilde 29">
            <a:extLst>
              <a:ext uri="{FF2B5EF4-FFF2-40B4-BE49-F238E27FC236}">
                <a16:creationId xmlns:a16="http://schemas.microsoft.com/office/drawing/2014/main" id="{A7DD22C8-536A-4905-AF58-9A786634A35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36" name="Plassholder for bilde 35">
            <a:extLst>
              <a:ext uri="{FF2B5EF4-FFF2-40B4-BE49-F238E27FC236}">
                <a16:creationId xmlns:a16="http://schemas.microsoft.com/office/drawing/2014/main" id="{F5C4A69A-7B61-4B0D-BA0B-7824BF6E356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42" name="Plassholder for bilde 41">
            <a:extLst>
              <a:ext uri="{FF2B5EF4-FFF2-40B4-BE49-F238E27FC236}">
                <a16:creationId xmlns:a16="http://schemas.microsoft.com/office/drawing/2014/main" id="{94BCBFD7-0042-4C3B-ADF7-F58B5B834AD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2602" y="3520201"/>
            <a:ext cx="2177649" cy="1431500"/>
          </a:xfrm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48" name="Plassholder for bilde 47">
            <a:extLst>
              <a:ext uri="{FF2B5EF4-FFF2-40B4-BE49-F238E27FC236}">
                <a16:creationId xmlns:a16="http://schemas.microsoft.com/office/drawing/2014/main" id="{66301970-9F8F-498B-AF4C-CCD4FA3571C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26" name="Plassholder for bilde 25">
            <a:extLst>
              <a:ext uri="{FF2B5EF4-FFF2-40B4-BE49-F238E27FC236}">
                <a16:creationId xmlns:a16="http://schemas.microsoft.com/office/drawing/2014/main" id="{9CF0D91A-F03F-48B5-9BD6-23F153EA46A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922" y="5096932"/>
            <a:ext cx="2177648" cy="1431500"/>
          </a:xfrm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32" name="Plassholder for bilde 31">
            <a:extLst>
              <a:ext uri="{FF2B5EF4-FFF2-40B4-BE49-F238E27FC236}">
                <a16:creationId xmlns:a16="http://schemas.microsoft.com/office/drawing/2014/main" id="{0C7F59F5-06CF-43F1-925F-0DCC284CB65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38" name="Plassholder for bilde 37">
            <a:extLst>
              <a:ext uri="{FF2B5EF4-FFF2-40B4-BE49-F238E27FC236}">
                <a16:creationId xmlns:a16="http://schemas.microsoft.com/office/drawing/2014/main" id="{2FCF2677-267C-4284-86DF-C24CF434E43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44" name="Plassholder for bilde 43">
            <a:extLst>
              <a:ext uri="{FF2B5EF4-FFF2-40B4-BE49-F238E27FC236}">
                <a16:creationId xmlns:a16="http://schemas.microsoft.com/office/drawing/2014/main" id="{8F4F5D33-CD93-42DC-A17D-95E4C05F156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2603" y="5096932"/>
            <a:ext cx="2177648" cy="1431500"/>
          </a:xfrm>
          <a:effectLst>
            <a:innerShdw blurRad="342900">
              <a:prstClr val="black">
                <a:alpha val="63000"/>
              </a:prstClr>
            </a:innerShdw>
          </a:effectLst>
        </p:spPr>
      </p:pic>
      <p:pic>
        <p:nvPicPr>
          <p:cNvPr id="50" name="Plassholder for bilde 49">
            <a:extLst>
              <a:ext uri="{FF2B5EF4-FFF2-40B4-BE49-F238E27FC236}">
                <a16:creationId xmlns:a16="http://schemas.microsoft.com/office/drawing/2014/main" id="{CD5E568C-7D30-4A7A-B69C-ED6E16B95B8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innerShdw blurRad="342900">
              <a:prstClr val="black">
                <a:alpha val="63000"/>
              </a:prstClr>
            </a:inn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DF88D115-E345-4076-882F-2E708D93C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9385" y="841563"/>
            <a:ext cx="9916613" cy="1002654"/>
          </a:xfrm>
        </p:spPr>
        <p:txBody>
          <a:bodyPr>
            <a:normAutofit/>
          </a:bodyPr>
          <a:lstStyle/>
          <a:p>
            <a:r>
              <a:rPr lang="nb-NO" sz="6100" b="1" dirty="0">
                <a:latin typeface="+mn-lt"/>
              </a:rPr>
              <a:t>Framtiden er på vei</a:t>
            </a:r>
          </a:p>
        </p:txBody>
      </p:sp>
      <p:sp>
        <p:nvSpPr>
          <p:cNvPr id="23" name="Undertittel 2">
            <a:extLst>
              <a:ext uri="{FF2B5EF4-FFF2-40B4-BE49-F238E27FC236}">
                <a16:creationId xmlns:a16="http://schemas.microsoft.com/office/drawing/2014/main" id="{177B33D4-7A60-41B4-9674-2815F469D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9386" y="548680"/>
            <a:ext cx="9916613" cy="456954"/>
          </a:xfrm>
        </p:spPr>
        <p:txBody>
          <a:bodyPr>
            <a:normAutofit/>
          </a:bodyPr>
          <a:lstStyle/>
          <a:p>
            <a:r>
              <a:rPr lang="nb-NO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</a:rPr>
              <a:t>Statens vegvesen</a:t>
            </a:r>
          </a:p>
        </p:txBody>
      </p:sp>
    </p:spTree>
    <p:extLst>
      <p:ext uri="{BB962C8B-B14F-4D97-AF65-F5344CB8AC3E}">
        <p14:creationId xmlns:p14="http://schemas.microsoft.com/office/powerpoint/2010/main" val="33823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4E6A52-3A10-439B-A373-30C127A64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4000" dirty="0"/>
              <a:t>Semantisk web / linked data i </a:t>
            </a:r>
            <a:br>
              <a:rPr lang="nb-NO" sz="4000" dirty="0"/>
            </a:br>
            <a:r>
              <a:rPr lang="nb-NO" sz="4000" dirty="0"/>
              <a:t>Statens vegvesen </a:t>
            </a:r>
            <a:br>
              <a:rPr lang="nb-NO" sz="4000" dirty="0"/>
            </a:br>
            <a:endParaRPr lang="nb-NO" sz="40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4766FF-A274-420C-B76D-A9A06282C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3096"/>
            <a:ext cx="9144000" cy="964704"/>
          </a:xfrm>
        </p:spPr>
        <p:txBody>
          <a:bodyPr>
            <a:normAutofit/>
          </a:bodyPr>
          <a:lstStyle/>
          <a:p>
            <a:pPr algn="l"/>
            <a:r>
              <a:rPr lang="nb-NO" dirty="0" err="1"/>
              <a:t>Interoperate</a:t>
            </a:r>
            <a:r>
              <a:rPr lang="nb-NO" dirty="0"/>
              <a:t> 17. mars 2020</a:t>
            </a:r>
          </a:p>
          <a:p>
            <a:pPr algn="l"/>
            <a:r>
              <a:rPr lang="nb-NO" dirty="0"/>
              <a:t>Ingar Skogli</a:t>
            </a:r>
          </a:p>
        </p:txBody>
      </p:sp>
    </p:spTree>
    <p:extLst>
      <p:ext uri="{BB962C8B-B14F-4D97-AF65-F5344CB8AC3E}">
        <p14:creationId xmlns:p14="http://schemas.microsoft.com/office/powerpoint/2010/main" val="91571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A8C32FF4-C99B-449C-A01C-337579E1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6" y="1299679"/>
            <a:ext cx="7367598" cy="527514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A5ACBF-2298-46A3-9B2A-3E9FD41D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nb-NO" dirty="0"/>
              <a:t>Om semantisk web / linked data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D5FACBF1-CBD1-4483-9470-2626A7265A91}"/>
              </a:ext>
            </a:extLst>
          </p:cNvPr>
          <p:cNvSpPr txBox="1"/>
          <p:nvPr/>
        </p:nvSpPr>
        <p:spPr>
          <a:xfrm>
            <a:off x="2209800" y="4981575"/>
            <a:ext cx="895350" cy="542924"/>
          </a:xfrm>
          <a:custGeom>
            <a:avLst/>
            <a:gdLst>
              <a:gd name="connsiteX0" fmla="*/ 0 w 895350"/>
              <a:gd name="connsiteY0" fmla="*/ 0 h 529539"/>
              <a:gd name="connsiteX1" fmla="*/ 895350 w 895350"/>
              <a:gd name="connsiteY1" fmla="*/ 0 h 529539"/>
              <a:gd name="connsiteX2" fmla="*/ 895350 w 895350"/>
              <a:gd name="connsiteY2" fmla="*/ 529539 h 529539"/>
              <a:gd name="connsiteX3" fmla="*/ 0 w 895350"/>
              <a:gd name="connsiteY3" fmla="*/ 529539 h 529539"/>
              <a:gd name="connsiteX4" fmla="*/ 0 w 895350"/>
              <a:gd name="connsiteY4" fmla="*/ 0 h 529539"/>
              <a:gd name="connsiteX0" fmla="*/ 0 w 895350"/>
              <a:gd name="connsiteY0" fmla="*/ 0 h 529539"/>
              <a:gd name="connsiteX1" fmla="*/ 895350 w 895350"/>
              <a:gd name="connsiteY1" fmla="*/ 0 h 529539"/>
              <a:gd name="connsiteX2" fmla="*/ 866775 w 895350"/>
              <a:gd name="connsiteY2" fmla="*/ 5665 h 529539"/>
              <a:gd name="connsiteX3" fmla="*/ 895350 w 895350"/>
              <a:gd name="connsiteY3" fmla="*/ 529539 h 529539"/>
              <a:gd name="connsiteX4" fmla="*/ 0 w 895350"/>
              <a:gd name="connsiteY4" fmla="*/ 529539 h 529539"/>
              <a:gd name="connsiteX5" fmla="*/ 0 w 895350"/>
              <a:gd name="connsiteY5" fmla="*/ 0 h 529539"/>
              <a:gd name="connsiteX0" fmla="*/ 0 w 895350"/>
              <a:gd name="connsiteY0" fmla="*/ 13385 h 542924"/>
              <a:gd name="connsiteX1" fmla="*/ 895350 w 895350"/>
              <a:gd name="connsiteY1" fmla="*/ 13385 h 542924"/>
              <a:gd name="connsiteX2" fmla="*/ 695325 w 895350"/>
              <a:gd name="connsiteY2" fmla="*/ 0 h 542924"/>
              <a:gd name="connsiteX3" fmla="*/ 895350 w 895350"/>
              <a:gd name="connsiteY3" fmla="*/ 542924 h 542924"/>
              <a:gd name="connsiteX4" fmla="*/ 0 w 895350"/>
              <a:gd name="connsiteY4" fmla="*/ 542924 h 542924"/>
              <a:gd name="connsiteX5" fmla="*/ 0 w 895350"/>
              <a:gd name="connsiteY5" fmla="*/ 13385 h 542924"/>
              <a:gd name="connsiteX0" fmla="*/ 0 w 895350"/>
              <a:gd name="connsiteY0" fmla="*/ 13385 h 542924"/>
              <a:gd name="connsiteX1" fmla="*/ 895350 w 895350"/>
              <a:gd name="connsiteY1" fmla="*/ 13385 h 542924"/>
              <a:gd name="connsiteX2" fmla="*/ 695325 w 895350"/>
              <a:gd name="connsiteY2" fmla="*/ 0 h 542924"/>
              <a:gd name="connsiteX3" fmla="*/ 895350 w 895350"/>
              <a:gd name="connsiteY3" fmla="*/ 542924 h 542924"/>
              <a:gd name="connsiteX4" fmla="*/ 0 w 895350"/>
              <a:gd name="connsiteY4" fmla="*/ 542924 h 542924"/>
              <a:gd name="connsiteX5" fmla="*/ 0 w 895350"/>
              <a:gd name="connsiteY5" fmla="*/ 13385 h 54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5350" h="542924">
                <a:moveTo>
                  <a:pt x="0" y="13385"/>
                </a:moveTo>
                <a:lnTo>
                  <a:pt x="895350" y="13385"/>
                </a:lnTo>
                <a:lnTo>
                  <a:pt x="695325" y="0"/>
                </a:lnTo>
                <a:cubicBezTo>
                  <a:pt x="933450" y="219075"/>
                  <a:pt x="828675" y="361949"/>
                  <a:pt x="895350" y="542924"/>
                </a:cubicBezTo>
                <a:lnTo>
                  <a:pt x="0" y="542924"/>
                </a:lnTo>
                <a:lnTo>
                  <a:pt x="0" y="13385"/>
                </a:lnTo>
                <a:close/>
              </a:path>
            </a:pathLst>
          </a:custGeom>
          <a:solidFill>
            <a:srgbClr val="FFFFB3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b-NO" sz="1200" b="1" dirty="0"/>
              <a:t>Norge:</a:t>
            </a:r>
          </a:p>
          <a:p>
            <a:pPr algn="ctr"/>
            <a:r>
              <a:rPr lang="nb-NO" sz="1200" b="1" dirty="0"/>
              <a:t>SOSI mod. – grunnlag,</a:t>
            </a:r>
          </a:p>
          <a:p>
            <a:pPr algn="ctr"/>
            <a:r>
              <a:rPr lang="nb-NO" sz="1200" b="1" dirty="0"/>
              <a:t>anlegg, overlevering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240B259-E920-43AD-8D11-54FF5C4120C5}"/>
              </a:ext>
            </a:extLst>
          </p:cNvPr>
          <p:cNvSpPr txBox="1"/>
          <p:nvPr/>
        </p:nvSpPr>
        <p:spPr>
          <a:xfrm>
            <a:off x="3590924" y="5785535"/>
            <a:ext cx="923925" cy="529539"/>
          </a:xfrm>
          <a:prstGeom prst="rect">
            <a:avLst/>
          </a:prstGeom>
          <a:solidFill>
            <a:srgbClr val="FFFFB3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b-NO" sz="1200" b="1" dirty="0"/>
              <a:t>Norge:</a:t>
            </a:r>
          </a:p>
          <a:p>
            <a:pPr algn="ctr"/>
            <a:r>
              <a:rPr lang="nb-NO" sz="1200" b="1" dirty="0"/>
              <a:t>Retningslinjer, </a:t>
            </a:r>
          </a:p>
          <a:p>
            <a:pPr algn="ctr"/>
            <a:r>
              <a:rPr lang="nb-NO" sz="1200" b="1" dirty="0"/>
              <a:t>håndbøker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ADA6C68-76BD-4CAE-A369-65E6D11D3E34}"/>
              </a:ext>
            </a:extLst>
          </p:cNvPr>
          <p:cNvSpPr txBox="1"/>
          <p:nvPr/>
        </p:nvSpPr>
        <p:spPr>
          <a:xfrm>
            <a:off x="5238750" y="5804585"/>
            <a:ext cx="895350" cy="529539"/>
          </a:xfrm>
          <a:prstGeom prst="rect">
            <a:avLst/>
          </a:prstGeom>
          <a:solidFill>
            <a:srgbClr val="FFFFB3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nb-NO" sz="1200" b="1" dirty="0"/>
              <a:t>Norge:</a:t>
            </a:r>
          </a:p>
          <a:p>
            <a:pPr algn="ctr"/>
            <a:r>
              <a:rPr lang="nb-NO" sz="1200" b="1" dirty="0"/>
              <a:t>Prosjekteringsregler,</a:t>
            </a:r>
          </a:p>
          <a:p>
            <a:pPr algn="ctr"/>
            <a:r>
              <a:rPr lang="nb-NO" sz="1200" b="1" dirty="0"/>
              <a:t>godkjenning mm.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91578192-BAA1-4110-B65E-8124B530E4DE}"/>
              </a:ext>
            </a:extLst>
          </p:cNvPr>
          <p:cNvSpPr txBox="1"/>
          <p:nvPr/>
        </p:nvSpPr>
        <p:spPr>
          <a:xfrm>
            <a:off x="8271825" y="1800225"/>
            <a:ext cx="3834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Målsetting i </a:t>
            </a:r>
            <a:r>
              <a:rPr lang="nb-NO" sz="2400" dirty="0">
                <a:hlinkClick r:id="rId4"/>
              </a:rPr>
              <a:t>Interlink</a:t>
            </a:r>
            <a:r>
              <a:rPr lang="nb-NO" sz="2400" dirty="0"/>
              <a:t>-prosjektet var å vise hvordan semantisk web / linked data gir økt interoperabilitet på tvers av allerede etablerte standarder.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8114578E-B167-473A-8F1D-BBB12C25E709}"/>
              </a:ext>
            </a:extLst>
          </p:cNvPr>
          <p:cNvSpPr txBox="1"/>
          <p:nvPr/>
        </p:nvSpPr>
        <p:spPr>
          <a:xfrm>
            <a:off x="8271825" y="4108549"/>
            <a:ext cx="3834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/>
              <a:t>Statens vegvesen ønsker å bidra i prosjekter som kan vise hvordan teknologien kan implementeres for norske forhold. Kobling til norsk geografisk infrastruktur viktig, se side 5.</a:t>
            </a:r>
          </a:p>
        </p:txBody>
      </p:sp>
    </p:spTree>
    <p:extLst>
      <p:ext uri="{BB962C8B-B14F-4D97-AF65-F5344CB8AC3E}">
        <p14:creationId xmlns:p14="http://schemas.microsoft.com/office/powerpoint/2010/main" val="3583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9B162E7-61BB-4AC2-8390-339B207A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aktiviteter i Statens vegvesen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5890E2-41F9-4802-82B3-0528B952C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91" y="1559263"/>
            <a:ext cx="11028026" cy="4342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sz="2400" dirty="0"/>
              <a:t>CEDR Interlink 2015-2018		  CEDR </a:t>
            </a:r>
            <a:r>
              <a:rPr lang="nb-NO" sz="2400" dirty="0" err="1"/>
              <a:t>call</a:t>
            </a:r>
            <a:r>
              <a:rPr lang="nb-NO" sz="2400" dirty="0"/>
              <a:t> 2018		          InfraSweden2030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B99C8F6-3ADE-4A1D-9E46-0C710D24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00" y="1957716"/>
            <a:ext cx="3374065" cy="187101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3A90673-3915-46B3-BBDF-472A43DE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85" y="1993556"/>
            <a:ext cx="2762212" cy="1871017"/>
          </a:xfrm>
          <a:prstGeom prst="rect">
            <a:avLst/>
          </a:prstGeom>
        </p:spPr>
      </p:pic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3E1DFA42-CF9B-4E98-BAC7-82640785C7EF}"/>
              </a:ext>
            </a:extLst>
          </p:cNvPr>
          <p:cNvSpPr txBox="1">
            <a:spLocks/>
          </p:cNvSpPr>
          <p:nvPr/>
        </p:nvSpPr>
        <p:spPr>
          <a:xfrm>
            <a:off x="738091" y="4864444"/>
            <a:ext cx="8094214" cy="189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Bjørnafjordprosjektet</a:t>
            </a:r>
          </a:p>
          <a:p>
            <a:r>
              <a:rPr lang="nb-NO" sz="2400" dirty="0"/>
              <a:t>Vi følger pilotprosjekt for å vurdere hvilke synergier dette kan gi opp mot etatens standardiseringsarbeid</a:t>
            </a:r>
          </a:p>
          <a:p>
            <a:r>
              <a:rPr lang="nb-NO" sz="2400" dirty="0"/>
              <a:t>Etablert teknisk infrastruktur for lagring/forvaltning av ontologier og </a:t>
            </a:r>
            <a:r>
              <a:rPr lang="nb-NO" sz="2400" dirty="0" err="1"/>
              <a:t>sparql</a:t>
            </a:r>
            <a:r>
              <a:rPr lang="nb-NO" sz="2400" dirty="0"/>
              <a:t>-endepunkt</a:t>
            </a:r>
          </a:p>
        </p:txBody>
      </p:sp>
      <p:pic>
        <p:nvPicPr>
          <p:cNvPr id="8" name="Bildobjekt 1">
            <a:extLst>
              <a:ext uri="{FF2B5EF4-FFF2-40B4-BE49-F238E27FC236}">
                <a16:creationId xmlns:a16="http://schemas.microsoft.com/office/drawing/2014/main" id="{DD50DC04-0FC8-469D-8B61-1E0E826B8B8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17" y="2029395"/>
            <a:ext cx="4152900" cy="1799337"/>
          </a:xfrm>
          <a:prstGeom prst="rect">
            <a:avLst/>
          </a:prstGeom>
          <a:noFill/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5D387829-6367-4D2C-87B1-C32787501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142" y="4957709"/>
            <a:ext cx="2977084" cy="17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F48B57F-4D1F-4975-88A3-1AAC2B14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19" y="188640"/>
            <a:ext cx="8185522" cy="173839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220662C8-FA31-4A71-BDAD-2C70E6D1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7" y="1484784"/>
            <a:ext cx="5683184" cy="5016114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6FE958F5-3AB4-449C-9940-F8DA2298B980}"/>
              </a:ext>
            </a:extLst>
          </p:cNvPr>
          <p:cNvSpPr txBox="1"/>
          <p:nvPr/>
        </p:nvSpPr>
        <p:spPr>
          <a:xfrm>
            <a:off x="6337261" y="2132856"/>
            <a:ext cx="346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>
                <a:hlinkClick r:id="rId4"/>
              </a:rPr>
              <a:t>Link til rammeverk-dokumentet</a:t>
            </a:r>
            <a:r>
              <a:rPr lang="nb-NO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for semantisk web / linked data, se spesielt kap. 5.4.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233A8AA-6379-42C0-9EB0-0AC21529EBAA}"/>
              </a:ext>
            </a:extLst>
          </p:cNvPr>
          <p:cNvSpPr txBox="1"/>
          <p:nvPr/>
        </p:nvSpPr>
        <p:spPr>
          <a:xfrm>
            <a:off x="6369255" y="3434992"/>
            <a:ext cx="53126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Annen info om semantisk web / linked data innen den geografiske infrastrukturen: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Norge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hlinkClick r:id="rId5"/>
              </a:rPr>
              <a:t>Geodatastrategien</a:t>
            </a:r>
            <a:r>
              <a:rPr lang="nb-NO" sz="1600" dirty="0"/>
              <a:t> – </a:t>
            </a:r>
            <a:r>
              <a:rPr lang="nb-NO" sz="1600" dirty="0">
                <a:hlinkClick r:id="rId6"/>
              </a:rPr>
              <a:t>handlingsplan</a:t>
            </a:r>
            <a:r>
              <a:rPr lang="nb-NO" sz="1600" dirty="0"/>
              <a:t> – se tiltak 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hlinkClick r:id="rId7"/>
              </a:rPr>
              <a:t>Linked Open Data – Kartverkets praktiske erfaringer</a:t>
            </a: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Internasjonalt: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hlinkClick r:id="rId8"/>
              </a:rPr>
              <a:t>GML2RDF – artikkel</a:t>
            </a:r>
            <a:r>
              <a:rPr lang="nb-NO" sz="1600" dirty="0"/>
              <a:t>, </a:t>
            </a:r>
            <a:r>
              <a:rPr lang="nb-NO" sz="1600" dirty="0" err="1"/>
              <a:t>ShapeChange</a:t>
            </a:r>
            <a:r>
              <a:rPr lang="nb-NO" sz="1600" dirty="0"/>
              <a:t>, XSLT, </a:t>
            </a:r>
            <a:r>
              <a:rPr lang="nb-NO" sz="1600" dirty="0" err="1"/>
              <a:t>Inspire</a:t>
            </a:r>
            <a:endParaRPr lang="nb-NO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 err="1">
                <a:hlinkClick r:id="rId9"/>
              </a:rPr>
              <a:t>TripleGeo</a:t>
            </a:r>
            <a:r>
              <a:rPr lang="nb-NO" sz="1600" dirty="0">
                <a:hlinkClick r:id="rId9"/>
              </a:rPr>
              <a:t> - artikkel</a:t>
            </a:r>
            <a:endParaRPr lang="nb-NO" sz="16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hlinkClick r:id="rId10"/>
              </a:rPr>
              <a:t>UML2OWL </a:t>
            </a:r>
            <a:r>
              <a:rPr lang="nb-NO" sz="1600" dirty="0" err="1">
                <a:hlinkClick r:id="rId10"/>
              </a:rPr>
              <a:t>Ontologies</a:t>
            </a:r>
            <a:r>
              <a:rPr lang="nb-NO" sz="1600" dirty="0"/>
              <a:t>, Jetlund, Onstein, Huang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89476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A8C32FF4-C99B-449C-A01C-337579E1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6" y="1299679"/>
            <a:ext cx="7367598" cy="5275146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73A5ACBF-2298-46A3-9B2A-3E9FD41D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nb-NO" dirty="0"/>
              <a:t>Fokusområde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C4499D7-57B5-4A46-A2D9-9F3CAC94383B}"/>
              </a:ext>
            </a:extLst>
          </p:cNvPr>
          <p:cNvSpPr/>
          <p:nvPr/>
        </p:nvSpPr>
        <p:spPr>
          <a:xfrm rot="1556028">
            <a:off x="4406572" y="2020985"/>
            <a:ext cx="1403801" cy="327598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64350A77-6823-4A6F-8BC7-1C57E6EE5778}"/>
              </a:ext>
            </a:extLst>
          </p:cNvPr>
          <p:cNvSpPr txBox="1"/>
          <p:nvPr/>
        </p:nvSpPr>
        <p:spPr>
          <a:xfrm>
            <a:off x="8544272" y="1916832"/>
            <a:ext cx="32334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Grunnlagsdata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Offisielle </a:t>
            </a:r>
            <a:r>
              <a:rPr lang="nb-NO" dirty="0"/>
              <a:t>leveranser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Overgang drift og vedlikehold</a:t>
            </a:r>
          </a:p>
        </p:txBody>
      </p:sp>
    </p:spTree>
    <p:extLst>
      <p:ext uri="{BB962C8B-B14F-4D97-AF65-F5344CB8AC3E}">
        <p14:creationId xmlns:p14="http://schemas.microsoft.com/office/powerpoint/2010/main" val="275998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69E5A589-416E-4AE8-9752-A5B1ACC72721}"/>
              </a:ext>
            </a:extLst>
          </p:cNvPr>
          <p:cNvSpPr/>
          <p:nvPr/>
        </p:nvSpPr>
        <p:spPr>
          <a:xfrm>
            <a:off x="10128448" y="116632"/>
            <a:ext cx="1872208" cy="136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E2D38731-B106-48CB-B861-DB8F8A45EB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84" y="479378"/>
            <a:ext cx="11161240" cy="5899243"/>
          </a:xfrm>
          <a:prstGeom prst="rect">
            <a:avLst/>
          </a:prstGeom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6E167064-2C84-434D-B643-B16B66F0F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49" y="2195383"/>
            <a:ext cx="2494973" cy="13073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C5F031FC-535D-4471-AB77-2A04BAFDA4AD}"/>
              </a:ext>
            </a:extLst>
          </p:cNvPr>
          <p:cNvSpPr/>
          <p:nvPr/>
        </p:nvSpPr>
        <p:spPr>
          <a:xfrm>
            <a:off x="10546858" y="6378621"/>
            <a:ext cx="12170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100" dirty="0"/>
              <a:t>Foto: Bernt Nilsen</a:t>
            </a:r>
          </a:p>
        </p:txBody>
      </p:sp>
    </p:spTree>
    <p:extLst>
      <p:ext uri="{BB962C8B-B14F-4D97-AF65-F5344CB8AC3E}">
        <p14:creationId xmlns:p14="http://schemas.microsoft.com/office/powerpoint/2010/main" val="128982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Svv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Vegvesen oransje">
      <a:srgbClr val="FF9600"/>
    </a:custClr>
    <a:custClr name="Vegvesen blå">
      <a:srgbClr val="008EC2"/>
    </a:custClr>
    <a:custClr name="Vegvesen grønn">
      <a:srgbClr val="5DB82E"/>
    </a:custClr>
  </a:custClrLst>
  <a:extLst>
    <a:ext uri="{05A4C25C-085E-4340-85A3-A5531E510DB2}">
      <thm15:themeFamily xmlns:thm15="http://schemas.microsoft.com/office/thememl/2012/main" name="Svv_powerpoint NORSK 16-9" id="{05BD5C66-80B5-497B-9878-847ABBAAD904}" vid="{38224FE1-5577-4D20-82D9-B3A97C55783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585FCBD01E0458E28E0CE9D76A92B" ma:contentTypeVersion="13" ma:contentTypeDescription="Create a new document." ma:contentTypeScope="" ma:versionID="b389a712089eeca1b91b3389259eadfc">
  <xsd:schema xmlns:xsd="http://www.w3.org/2001/XMLSchema" xmlns:xs="http://www.w3.org/2001/XMLSchema" xmlns:p="http://schemas.microsoft.com/office/2006/metadata/properties" xmlns:ns1="http://schemas.microsoft.com/sharepoint/v3" xmlns:ns3="83361945-c9cf-40d8-b3d0-7ccef09789bb" xmlns:ns4="eea208ed-e7bf-4617-ad24-70cbe7a7a50a" targetNamespace="http://schemas.microsoft.com/office/2006/metadata/properties" ma:root="true" ma:fieldsID="ba880c06438a66bc3bd84a4fe121b443" ns1:_="" ns3:_="" ns4:_="">
    <xsd:import namespace="http://schemas.microsoft.com/sharepoint/v3"/>
    <xsd:import namespace="83361945-c9cf-40d8-b3d0-7ccef09789bb"/>
    <xsd:import namespace="eea208ed-e7bf-4617-ad24-70cbe7a7a5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361945-c9cf-40d8-b3d0-7ccef09789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a208ed-e7bf-4617-ad24-70cbe7a7a50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620C9B-D9C5-44EE-814F-EB7B2F9D1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3361945-c9cf-40d8-b3d0-7ccef09789bb"/>
    <ds:schemaRef ds:uri="eea208ed-e7bf-4617-ad24-70cbe7a7a5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4957AE-7F45-456A-A742-5FA6CC2686A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eea208ed-e7bf-4617-ad24-70cbe7a7a50a"/>
    <ds:schemaRef ds:uri="83361945-c9cf-40d8-b3d0-7ccef09789b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68512C-88FA-4B10-A81C-23FEF47DAB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Svv_powerpoint NORSK 16-9</Template>
  <TotalTime>19504</TotalTime>
  <Words>225</Words>
  <Application>Microsoft Office PowerPoint</Application>
  <PresentationFormat>Widescreen</PresentationFormat>
  <Paragraphs>42</Paragraphs>
  <Slides>7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7</vt:i4>
      </vt:variant>
    </vt:vector>
  </HeadingPairs>
  <TitlesOfParts>
    <vt:vector size="10" baseType="lpstr">
      <vt:lpstr>Arial</vt:lpstr>
      <vt:lpstr>Calibri</vt:lpstr>
      <vt:lpstr>blank</vt:lpstr>
      <vt:lpstr>Framtiden er på vei</vt:lpstr>
      <vt:lpstr>Semantisk web / linked data i  Statens vegvesen  </vt:lpstr>
      <vt:lpstr>Om semantisk web / linked data</vt:lpstr>
      <vt:lpstr>Noen aktiviteter i Statens vegvesen</vt:lpstr>
      <vt:lpstr>PowerPoint-presentasjon</vt:lpstr>
      <vt:lpstr>Fokusområde</vt:lpstr>
      <vt:lpstr>PowerPoint-presentasjon</vt:lpstr>
    </vt:vector>
  </TitlesOfParts>
  <Company>Statens vegvesen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Gaute Larsen</dc:creator>
  <cp:lastModifiedBy>Ingar Skogli</cp:lastModifiedBy>
  <cp:revision>244</cp:revision>
  <cp:lastPrinted>2019-12-19T06:56:14Z</cp:lastPrinted>
  <dcterms:created xsi:type="dcterms:W3CDTF">2019-11-19T11:34:26Z</dcterms:created>
  <dcterms:modified xsi:type="dcterms:W3CDTF">2020-03-17T08:33:02Z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iteId">
    <vt:lpwstr>38856954-ed55-49f7-8bdd-738ffbbfd390</vt:lpwstr>
  </property>
  <property fmtid="{D5CDD505-2E9C-101B-9397-08002B2CF9AE}" pid="4" name="MSIP_Label_e5fbf486-f09d-4a86-8810-b4add863c98a_Owner">
    <vt:lpwstr>gaular@vegvesen.no</vt:lpwstr>
  </property>
  <property fmtid="{D5CDD505-2E9C-101B-9397-08002B2CF9AE}" pid="5" name="MSIP_Label_e5fbf486-f09d-4a86-8810-b4add863c98a_SetDate">
    <vt:lpwstr>2019-03-13T11:56:31.2654023Z</vt:lpwstr>
  </property>
  <property fmtid="{D5CDD505-2E9C-101B-9397-08002B2CF9AE}" pid="6" name="MSIP_Label_e5fbf486-f09d-4a86-8810-b4add863c98a_Name">
    <vt:lpwstr>Public</vt:lpwstr>
  </property>
  <property fmtid="{D5CDD505-2E9C-101B-9397-08002B2CF9AE}" pid="7" name="MSIP_Label_e5fbf486-f09d-4a86-8810-b4add863c98a_Application">
    <vt:lpwstr>Microsoft Azure Information Protection</vt:lpwstr>
  </property>
  <property fmtid="{D5CDD505-2E9C-101B-9397-08002B2CF9AE}" pid="8" name="MSIP_Label_e5fbf486-f09d-4a86-8810-b4add863c98a_Extended_MSFT_Method">
    <vt:lpwstr>Manual</vt:lpwstr>
  </property>
  <property fmtid="{D5CDD505-2E9C-101B-9397-08002B2CF9AE}" pid="9" name="Sensitivity">
    <vt:lpwstr>Public</vt:lpwstr>
  </property>
  <property fmtid="{D5CDD505-2E9C-101B-9397-08002B2CF9AE}" pid="10" name="ContentTypeId">
    <vt:lpwstr>0x010100FF8585FCBD01E0458E28E0CE9D76A92B</vt:lpwstr>
  </property>
</Properties>
</file>